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73" r:id="rId4"/>
    <p:sldId id="260" r:id="rId5"/>
    <p:sldId id="270" r:id="rId6"/>
    <p:sldId id="271" r:id="rId7"/>
    <p:sldId id="272" r:id="rId8"/>
    <p:sldId id="282" r:id="rId9"/>
    <p:sldId id="277" r:id="rId10"/>
    <p:sldId id="278" r:id="rId11"/>
    <p:sldId id="274" r:id="rId12"/>
    <p:sldId id="276" r:id="rId13"/>
    <p:sldId id="281" r:id="rId14"/>
    <p:sldId id="284" r:id="rId15"/>
    <p:sldId id="283" r:id="rId16"/>
    <p:sldId id="280" r:id="rId17"/>
    <p:sldId id="259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itchFamily="2" charset="77"/>
      <p:regular r:id="rId23"/>
      <p:bold r:id="rId24"/>
      <p:italic r:id="rId25"/>
      <p:boldItalic r:id="rId26"/>
    </p:embeddedFont>
    <p:embeddedFont>
      <p:font typeface="Montserrat Bold" pitchFamily="2" charset="77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DB6FF7-3671-6A43-AC70-E9C518011FE7}">
          <p14:sldIdLst>
            <p14:sldId id="256"/>
            <p14:sldId id="268"/>
            <p14:sldId id="273"/>
            <p14:sldId id="260"/>
            <p14:sldId id="270"/>
            <p14:sldId id="271"/>
            <p14:sldId id="272"/>
            <p14:sldId id="282"/>
            <p14:sldId id="277"/>
            <p14:sldId id="278"/>
            <p14:sldId id="274"/>
            <p14:sldId id="276"/>
            <p14:sldId id="281"/>
            <p14:sldId id="284"/>
            <p14:sldId id="283"/>
            <p14:sldId id="280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2" autoAdjust="0"/>
    <p:restoredTop sz="94629" autoAdjust="0"/>
  </p:normalViewPr>
  <p:slideViewPr>
    <p:cSldViewPr>
      <p:cViewPr varScale="1">
        <p:scale>
          <a:sx n="72" d="100"/>
          <a:sy n="72" d="100"/>
        </p:scale>
        <p:origin x="8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nedrive.live.com/" TargetMode="External"/><Relationship Id="rId2" Type="http://schemas.openxmlformats.org/officeDocument/2006/relationships/hyperlink" Target="https://go.glideapps.com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dubot.xbot.com.vn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onedrive.liv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hyperlink" Target="https://onedrive.live.com/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hyperlink" Target="https://edubot.xbot.com.v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hyperlink" Target="https://go.glideapps.com/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hyperlink" Target="https://go.glideapps.com/" TargetMode="Externa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nedrive.live.com/" TargetMode="External"/><Relationship Id="rId2" Type="http://schemas.openxmlformats.org/officeDocument/2006/relationships/hyperlink" Target="https://go.glideapps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9399" y="504639"/>
            <a:ext cx="14827260" cy="12646561"/>
            <a:chOff x="-4284657" y="-1992661"/>
            <a:chExt cx="21408148" cy="24802938"/>
          </a:xfrm>
        </p:grpSpPr>
        <p:sp>
          <p:nvSpPr>
            <p:cNvPr id="3" name="TextBox 3"/>
            <p:cNvSpPr txBox="1"/>
            <p:nvPr/>
          </p:nvSpPr>
          <p:spPr>
            <a:xfrm>
              <a:off x="-4284657" y="2266675"/>
              <a:ext cx="21408148" cy="84507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 ĐỀ</a:t>
              </a:r>
            </a:p>
            <a:p>
              <a:pPr marL="6985" marR="29210" lvl="0" indent="-6985" algn="ctr" defTabSz="9144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“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Quản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lý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công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tác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ứng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công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nghệ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thông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tin,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chuyển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đổi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số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xây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dựng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thư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viện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số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trong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trường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mầm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non”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98743" y="21831526"/>
              <a:ext cx="13838784" cy="978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lang="en-US" sz="3000" dirty="0">
                <a:solidFill>
                  <a:srgbClr val="000000"/>
                </a:solidFill>
                <a:latin typeface="Montserra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05040" y="-1992661"/>
              <a:ext cx="13838783" cy="2253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UỶ BAN NHÂN DÂN QUẬN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TRƯỜNG MẦM NON 3</a:t>
              </a:r>
            </a:p>
            <a:p>
              <a:pPr algn="ctr">
                <a:lnSpc>
                  <a:spcPts val="4900"/>
                </a:lnSpc>
              </a:pPr>
              <a:endParaRPr lang="en-US" sz="3500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9261">
            <a:off x="15596936" y="6338093"/>
            <a:ext cx="4913938" cy="59399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4102">
            <a:off x="15399419" y="-428771"/>
            <a:ext cx="4524890" cy="48989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4612">
            <a:off x="-1575136" y="62701"/>
            <a:ext cx="5207673" cy="3465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3282">
            <a:off x="-1690910" y="6806020"/>
            <a:ext cx="5320621" cy="46241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09797">
            <a:off x="-1191359" y="1962656"/>
            <a:ext cx="4321518" cy="16343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9855">
            <a:off x="17173754" y="5094244"/>
            <a:ext cx="1209483" cy="2181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C452AD-472A-F5DE-7747-F5EDCA29CE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44" b="96889" l="893" r="98661">
                        <a14:foregroundMark x1="43304" y1="31111" x2="19643" y2="43556"/>
                        <a14:foregroundMark x1="19643" y1="43556" x2="18304" y2="62222"/>
                        <a14:foregroundMark x1="18304" y1="62222" x2="34375" y2="48444"/>
                        <a14:foregroundMark x1="34375" y1="48444" x2="20536" y2="32889"/>
                        <a14:foregroundMark x1="20536" y1="32889" x2="14286" y2="54667"/>
                        <a14:foregroundMark x1="14286" y1="54667" x2="29464" y2="40000"/>
                        <a14:foregroundMark x1="29464" y1="40000" x2="25000" y2="45333"/>
                        <a14:foregroundMark x1="35268" y1="39556" x2="24107" y2="22222"/>
                        <a14:foregroundMark x1="24107" y1="22222" x2="8929" y2="49333"/>
                        <a14:foregroundMark x1="8929" y1="49333" x2="25000" y2="34667"/>
                        <a14:foregroundMark x1="25000" y1="34667" x2="17411" y2="61778"/>
                        <a14:foregroundMark x1="17411" y1="61778" x2="42411" y2="55556"/>
                        <a14:foregroundMark x1="42411" y1="55556" x2="52679" y2="77778"/>
                        <a14:foregroundMark x1="52679" y1="77778" x2="58929" y2="58222"/>
                        <a14:foregroundMark x1="58929" y1="58222" x2="58482" y2="57778"/>
                        <a14:foregroundMark x1="59375" y1="54667" x2="49554" y2="38667"/>
                        <a14:foregroundMark x1="49554" y1="38667" x2="44196" y2="65778"/>
                        <a14:foregroundMark x1="44196" y1="65778" x2="53571" y2="86222"/>
                        <a14:foregroundMark x1="53571" y1="86222" x2="69643" y2="62667"/>
                        <a14:foregroundMark x1="69643" y1="62667" x2="50893" y2="84889"/>
                        <a14:foregroundMark x1="50893" y1="84889" x2="71429" y2="79556"/>
                        <a14:foregroundMark x1="71429" y1="79556" x2="79911" y2="61778"/>
                        <a14:foregroundMark x1="79911" y1="61778" x2="79911" y2="60444"/>
                        <a14:foregroundMark x1="68750" y1="50222" x2="54911" y2="72000"/>
                        <a14:foregroundMark x1="54911" y1="72000" x2="39732" y2="45333"/>
                        <a14:foregroundMark x1="39732" y1="45333" x2="20982" y2="38222"/>
                        <a14:foregroundMark x1="20982" y1="38222" x2="15179" y2="62222"/>
                        <a14:foregroundMark x1="15179" y1="62222" x2="16964" y2="36444"/>
                        <a14:foregroundMark x1="16964" y1="36444" x2="21875" y2="65778"/>
                        <a14:foregroundMark x1="21875" y1="65778" x2="28125" y2="40889"/>
                        <a14:foregroundMark x1="28125" y1="40889" x2="14286" y2="56889"/>
                        <a14:foregroundMark x1="14286" y1="56889" x2="14732" y2="32889"/>
                        <a14:foregroundMark x1="14732" y1="32889" x2="13839" y2="64889"/>
                        <a14:foregroundMark x1="13839" y1="64889" x2="19196" y2="39556"/>
                        <a14:foregroundMark x1="19196" y1="39556" x2="32143" y2="56000"/>
                        <a14:foregroundMark x1="32143" y1="56000" x2="18304" y2="34667"/>
                        <a14:foregroundMark x1="18304" y1="34667" x2="8929" y2="58222"/>
                        <a14:foregroundMark x1="8929" y1="58222" x2="19196" y2="65778"/>
                        <a14:foregroundMark x1="61607" y1="12444" x2="37946" y2="8444"/>
                        <a14:foregroundMark x1="37946" y1="8444" x2="20089" y2="16444"/>
                        <a14:foregroundMark x1="20089" y1="16444" x2="8036" y2="32000"/>
                        <a14:foregroundMark x1="8036" y1="32000" x2="5357" y2="51111"/>
                        <a14:foregroundMark x1="5357" y1="51111" x2="12054" y2="70222"/>
                        <a14:foregroundMark x1="12054" y1="70222" x2="25446" y2="84889"/>
                        <a14:foregroundMark x1="25446" y1="84889" x2="47768" y2="92889"/>
                        <a14:foregroundMark x1="47768" y1="92889" x2="71429" y2="92889"/>
                        <a14:foregroundMark x1="71429" y1="92889" x2="85714" y2="76889"/>
                        <a14:foregroundMark x1="85714" y1="76889" x2="85268" y2="55111"/>
                        <a14:foregroundMark x1="85268" y1="55111" x2="68750" y2="23111"/>
                        <a14:foregroundMark x1="28571" y1="8444" x2="48214" y2="3111"/>
                        <a14:foregroundMark x1="48214" y1="3111" x2="69196" y2="7111"/>
                        <a14:foregroundMark x1="69196" y1="7111" x2="84821" y2="17778"/>
                        <a14:foregroundMark x1="84821" y1="17778" x2="94643" y2="34222"/>
                        <a14:foregroundMark x1="94643" y1="34222" x2="98661" y2="57778"/>
                        <a14:foregroundMark x1="98661" y1="57778" x2="90179" y2="71556"/>
                        <a14:foregroundMark x1="64732" y1="8000" x2="31250" y2="9333"/>
                        <a14:foregroundMark x1="34375" y1="24444" x2="19643" y2="10667"/>
                        <a14:foregroundMark x1="19643" y1="10667" x2="30357" y2="22222"/>
                        <a14:foregroundMark x1="41518" y1="20444" x2="35714" y2="16000"/>
                        <a14:foregroundMark x1="34821" y1="19556" x2="23661" y2="36000"/>
                        <a14:foregroundMark x1="23661" y1="36000" x2="34375" y2="29778"/>
                        <a14:foregroundMark x1="32143" y1="28444" x2="29018" y2="51111"/>
                        <a14:foregroundMark x1="29018" y1="51111" x2="39286" y2="72000"/>
                        <a14:foregroundMark x1="39286" y1="72000" x2="52232" y2="86222"/>
                        <a14:foregroundMark x1="52232" y1="86222" x2="40625" y2="60889"/>
                        <a14:foregroundMark x1="40625" y1="60889" x2="32143" y2="67111"/>
                        <a14:foregroundMark x1="32143" y1="70222" x2="35714" y2="63556"/>
                        <a14:foregroundMark x1="56250" y1="17333" x2="76786" y2="27556"/>
                        <a14:foregroundMark x1="76786" y1="27556" x2="85714" y2="39111"/>
                        <a14:foregroundMark x1="86161" y1="38222" x2="70982" y2="25333"/>
                        <a14:foregroundMark x1="70982" y1="25333" x2="84375" y2="41778"/>
                        <a14:foregroundMark x1="84375" y1="41778" x2="74554" y2="21333"/>
                        <a14:foregroundMark x1="74554" y1="21333" x2="83929" y2="38222"/>
                        <a14:foregroundMark x1="83929" y1="38222" x2="83036" y2="37333"/>
                        <a14:foregroundMark x1="84821" y1="35556" x2="80357" y2="26222"/>
                        <a14:foregroundMark x1="83036" y1="32444" x2="71875" y2="16889"/>
                        <a14:foregroundMark x1="71875" y1="16889" x2="62946" y2="16444"/>
                        <a14:foregroundMark x1="66071" y1="20889" x2="69643" y2="34667"/>
                        <a14:foregroundMark x1="86607" y1="49333" x2="87054" y2="51556"/>
                        <a14:foregroundMark x1="89286" y1="53333" x2="85714" y2="48889"/>
                        <a14:foregroundMark x1="87500" y1="51556" x2="89286" y2="52444"/>
                        <a14:foregroundMark x1="3571" y1="33333" x2="893" y2="52444"/>
                        <a14:foregroundMark x1="893" y1="52444" x2="5357" y2="65333"/>
                        <a14:foregroundMark x1="3571" y1="41778" x2="19643" y2="82222"/>
                        <a14:foregroundMark x1="19643" y1="82222" x2="54911" y2="97333"/>
                        <a14:foregroundMark x1="54911" y1="97333" x2="55804" y2="97333"/>
                        <a14:foregroundMark x1="32589" y1="6222" x2="52232" y2="5778"/>
                        <a14:foregroundMark x1="52232" y1="5778" x2="56696" y2="7556"/>
                        <a14:foregroundMark x1="61607" y1="6667" x2="53125" y2="4444"/>
                        <a14:foregroundMark x1="91071" y1="49333" x2="89732" y2="50222"/>
                        <a14:foregroundMark x1="91964" y1="52000" x2="87500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419">
            <a:off x="15640781" y="943824"/>
            <a:ext cx="2703440" cy="2715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0F7DDC-572F-017B-3D87-97C77EFE8607}"/>
              </a:ext>
            </a:extLst>
          </p:cNvPr>
          <p:cNvSpPr txBox="1"/>
          <p:nvPr/>
        </p:nvSpPr>
        <p:spPr>
          <a:xfrm>
            <a:off x="4351637" y="7549878"/>
            <a:ext cx="895876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85" marR="27940" lvl="0" indent="-6985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60"/>
              </a:spcAft>
              <a:buClrTx/>
              <a:buSzTx/>
              <a:buFontTx/>
              <a:buNone/>
              <a:tabLst/>
              <a:defRPr/>
            </a:pPr>
            <a:r>
              <a:rPr lang="en-US" sz="5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5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5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5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2023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035E0-30BB-06A7-E2C4-8A602B56CB98}"/>
              </a:ext>
            </a:extLst>
          </p:cNvPr>
          <p:cNvSpPr txBox="1"/>
          <p:nvPr/>
        </p:nvSpPr>
        <p:spPr>
          <a:xfrm>
            <a:off x="2705100" y="266700"/>
            <a:ext cx="1287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DÙNG CHUNG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9A3BD-7678-16F5-1F82-254CD648C0C2}"/>
              </a:ext>
            </a:extLst>
          </p:cNvPr>
          <p:cNvSpPr txBox="1"/>
          <p:nvPr/>
        </p:nvSpPr>
        <p:spPr>
          <a:xfrm>
            <a:off x="0" y="1790700"/>
            <a:ext cx="18288000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GLIDE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https://go.glideapps.com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-  ONEDRIVE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https://onedrive.live.com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học liệu nuôi dưỡng – chăm sóc</a:t>
            </a: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non: 41bài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+ 10 video </a:t>
            </a:r>
            <a:endParaRPr lang="en-VN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	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20 video </a:t>
            </a:r>
            <a:endParaRPr lang="en-V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non: 19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10 video 	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VN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4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035E0-30BB-06A7-E2C4-8A602B56CB98}"/>
              </a:ext>
            </a:extLst>
          </p:cNvPr>
          <p:cNvSpPr txBox="1"/>
          <p:nvPr/>
        </p:nvSpPr>
        <p:spPr>
          <a:xfrm>
            <a:off x="2362200" y="190500"/>
            <a:ext cx="1280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CHUYÊN MÔN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9A3BD-7678-16F5-1F82-254CD648C0C2}"/>
              </a:ext>
            </a:extLst>
          </p:cNvPr>
          <p:cNvSpPr txBox="1"/>
          <p:nvPr/>
        </p:nvSpPr>
        <p:spPr>
          <a:xfrm>
            <a:off x="331694" y="1611764"/>
            <a:ext cx="17983200" cy="706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EDUBOT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https://edubot.xbot.com.vn/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US" sz="32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VN" sz="3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613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PowerPoint: 126 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Video: 85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ActivInspire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18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US" sz="32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21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20</a:t>
            </a:r>
            <a:endParaRPr lang="en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91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229100" y="190500"/>
            <a:ext cx="9829800" cy="13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VIỆN SỐ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45B02-AA5C-345E-52BA-2D804752294F}"/>
              </a:ext>
            </a:extLst>
          </p:cNvPr>
          <p:cNvSpPr txBox="1"/>
          <p:nvPr/>
        </p:nvSpPr>
        <p:spPr>
          <a:xfrm>
            <a:off x="685800" y="2324100"/>
            <a:ext cx="16916400" cy="4264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41</a:t>
            </a:r>
            <a:endParaRPr lang="en-VN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17</a:t>
            </a:r>
            <a:endParaRPr lang="en-VN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48</a:t>
            </a: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Cha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endParaRPr lang="en-VN" sz="4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69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035E0-30BB-06A7-E2C4-8A602B56CB98}"/>
              </a:ext>
            </a:extLst>
          </p:cNvPr>
          <p:cNvSpPr txBox="1"/>
          <p:nvPr/>
        </p:nvSpPr>
        <p:spPr>
          <a:xfrm>
            <a:off x="3043518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573F1-75FC-554F-CF45-F40CE074CD2F}"/>
              </a:ext>
            </a:extLst>
          </p:cNvPr>
          <p:cNvSpPr txBox="1"/>
          <p:nvPr/>
        </p:nvSpPr>
        <p:spPr>
          <a:xfrm>
            <a:off x="298076" y="1015663"/>
            <a:ext cx="17640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ONEDRIVE 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https://onedrive.live.com</a:t>
            </a: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ctr"/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KHO HỌC LIỆU CHUYÊN MÔN</a:t>
            </a:r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  </a:t>
            </a: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BÁN TRÚ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51A82-49C4-D745-23A3-CE13386F1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11" y="2442805"/>
            <a:ext cx="1756800" cy="175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B4EC98-E07F-46A1-7ED7-E8DDCD9FA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2442805"/>
            <a:ext cx="1756800" cy="1756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A76565-B4C8-548B-0A6C-F2C7045CCD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" b="44318"/>
          <a:stretch/>
        </p:blipFill>
        <p:spPr>
          <a:xfrm>
            <a:off x="1066800" y="4722734"/>
            <a:ext cx="5555223" cy="5560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54298-F6A9-8093-055E-C4CE4E4B52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b="48864"/>
          <a:stretch/>
        </p:blipFill>
        <p:spPr>
          <a:xfrm>
            <a:off x="11665977" y="4707046"/>
            <a:ext cx="5555223" cy="55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34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035E0-30BB-06A7-E2C4-8A602B56CB98}"/>
              </a:ext>
            </a:extLst>
          </p:cNvPr>
          <p:cNvSpPr txBox="1"/>
          <p:nvPr/>
        </p:nvSpPr>
        <p:spPr>
          <a:xfrm>
            <a:off x="2705100" y="266700"/>
            <a:ext cx="1287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HỌC THÔNG MINH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9A3BD-7678-16F5-1F82-254CD648C0C2}"/>
              </a:ext>
            </a:extLst>
          </p:cNvPr>
          <p:cNvSpPr txBox="1"/>
          <p:nvPr/>
        </p:nvSpPr>
        <p:spPr>
          <a:xfrm>
            <a:off x="-8965" y="1563690"/>
            <a:ext cx="18288000" cy="8456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buFont typeface="Symbol" pitchFamily="2" charset="2"/>
              <a:buChar char="-"/>
              <a:tabLst>
                <a:tab pos="540385" algn="l"/>
              </a:tabLst>
            </a:pP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02);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micro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VN" sz="36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buFont typeface="Symbol" pitchFamily="2" charset="2"/>
              <a:buChar char="-"/>
              <a:tabLst>
                <a:tab pos="540385" algn="l"/>
              </a:tabLst>
            </a:pP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AnyDerk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ID </a:t>
            </a:r>
            <a:r>
              <a:rPr lang="en-US" sz="36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buFont typeface="Symbol" pitchFamily="2" charset="2"/>
              <a:buChar char="-"/>
              <a:tabLst>
                <a:tab pos="540385" algn="l"/>
              </a:tabLst>
            </a:pP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file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EDUBOT,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Onedrive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Web GLIDE .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endParaRPr lang="en-VN" sz="36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94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035E0-30BB-06A7-E2C4-8A602B56CB98}"/>
              </a:ext>
            </a:extLst>
          </p:cNvPr>
          <p:cNvSpPr txBox="1"/>
          <p:nvPr/>
        </p:nvSpPr>
        <p:spPr>
          <a:xfrm>
            <a:off x="2705100" y="266700"/>
            <a:ext cx="1287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ƯU ĐIỂM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9A3BD-7678-16F5-1F82-254CD648C0C2}"/>
              </a:ext>
            </a:extLst>
          </p:cNvPr>
          <p:cNvSpPr txBox="1"/>
          <p:nvPr/>
        </p:nvSpPr>
        <p:spPr>
          <a:xfrm>
            <a:off x="0" y="1790700"/>
            <a:ext cx="18288000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Lưu trữ dữ liệu trên điện toán đám mây vĩnh viễn và có khả năng bảo mật cao.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buFontTx/>
              <a:buChar char="-"/>
              <a:tabLst>
                <a:tab pos="540385" algn="l"/>
              </a:tabLst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buFontTx/>
              <a:buChar char="-"/>
              <a:tabLst>
                <a:tab pos="540385" algn="l"/>
              </a:tabLst>
            </a:pP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035E0-30BB-06A7-E2C4-8A602B56CB98}"/>
              </a:ext>
            </a:extLst>
          </p:cNvPr>
          <p:cNvSpPr txBox="1"/>
          <p:nvPr/>
        </p:nvSpPr>
        <p:spPr>
          <a:xfrm>
            <a:off x="2705100" y="266700"/>
            <a:ext cx="1287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HẠN CHẾ</a:t>
            </a:r>
            <a:endParaRPr lang="en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9A3BD-7678-16F5-1F82-254CD648C0C2}"/>
              </a:ext>
            </a:extLst>
          </p:cNvPr>
          <p:cNvSpPr txBox="1"/>
          <p:nvPr/>
        </p:nvSpPr>
        <p:spPr>
          <a:xfrm>
            <a:off x="0" y="1790700"/>
            <a:ext cx="18288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Chủ tài khoản trang phải phân quyền cho các tài khoản khác thì những tài khoản đó mới được truy cập, thêm, xóa, chỉnh sửa nội dung trang.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Để xem được dữ liệu, người dùng phải có điện thoại thông minh kết nối Internet. 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Phải trả phí để mua thêm dung lượng lưu trữ khi bộ nhớ lưu trữ bị đầy. 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7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1674AE-5FE7-35AD-BB6D-90E9C516F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96934" y="3407797"/>
            <a:ext cx="894462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50"/>
              </a:lnSpc>
            </a:pPr>
            <a:endParaRPr lang="en-US" sz="9500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821266" y="3547325"/>
            <a:ext cx="361544" cy="18759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76119" y="3586661"/>
            <a:ext cx="1397043" cy="1699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414568">
            <a:off x="16828946" y="7556185"/>
            <a:ext cx="1478395" cy="14622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33434" y="6037667"/>
            <a:ext cx="534709" cy="16999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66912" y="8415122"/>
            <a:ext cx="715898" cy="16203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22847" y="-323050"/>
            <a:ext cx="2088130" cy="2008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541391-2047-BD0C-E97F-8510D0A8CBC1}"/>
              </a:ext>
            </a:extLst>
          </p:cNvPr>
          <p:cNvSpPr txBox="1"/>
          <p:nvPr/>
        </p:nvSpPr>
        <p:spPr>
          <a:xfrm>
            <a:off x="0" y="114300"/>
            <a:ext cx="16376119" cy="838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0215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2022-2023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3;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27/KH-GDMN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	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5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2022-2023;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2022-2023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non.Trường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3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“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non”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254251C7-BFB6-B523-6B11-4B8BC69CC957}"/>
              </a:ext>
            </a:extLst>
          </p:cNvPr>
          <p:cNvSpPr txBox="1"/>
          <p:nvPr/>
        </p:nvSpPr>
        <p:spPr>
          <a:xfrm>
            <a:off x="1496934" y="6037667"/>
            <a:ext cx="89446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21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035E0-30BB-06A7-E2C4-8A602B56CB98}"/>
              </a:ext>
            </a:extLst>
          </p:cNvPr>
          <p:cNvSpPr txBox="1"/>
          <p:nvPr/>
        </p:nvSpPr>
        <p:spPr>
          <a:xfrm>
            <a:off x="3043518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DÙNG CHUNG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573F1-75FC-554F-CF45-F40CE074CD2F}"/>
              </a:ext>
            </a:extLst>
          </p:cNvPr>
          <p:cNvSpPr txBox="1"/>
          <p:nvPr/>
        </p:nvSpPr>
        <p:spPr>
          <a:xfrm>
            <a:off x="298076" y="1015663"/>
            <a:ext cx="17640300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EDUBOT 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https://edubot.xbot.com.vn/</a:t>
            </a: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ONEDRIVE 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https://onedrive.live.com</a:t>
            </a: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ctr"/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CHUYÊN MÔN</a:t>
            </a:r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BÁN TRÚ	      PHỐI HỢP CMHS TRONG CSND</a:t>
            </a:r>
          </a:p>
          <a:p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GLIDE 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go.glideapps.com</a:t>
            </a: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VIỆN SỐ           NT 19-24 THÁNG</a:t>
            </a:r>
            <a:r>
              <a:rPr lang="en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3-4, 4-5 TUỔI</a:t>
            </a:r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5-6 TUỔI</a:t>
            </a:r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BÁN TRÚ	       KGVHHCM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51A82-49C4-D745-23A3-CE13386F1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267200"/>
            <a:ext cx="1752600" cy="175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B4EC98-E07F-46A1-7ED7-E8DDCD9FA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267200"/>
            <a:ext cx="1752600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9B18BF-2F70-2E52-49B9-8677539E0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79" y="1714500"/>
            <a:ext cx="1847850" cy="18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CBBD7-8B30-E707-0851-B0AFC7E36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383546"/>
            <a:ext cx="1752600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17BA5-6BA6-FDEE-46DD-9BB489848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9" y="7479480"/>
            <a:ext cx="1778000" cy="177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6A305D-1958-FC0C-B25E-CAFC7A87D5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222" y="7438765"/>
            <a:ext cx="1847850" cy="1847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7BCF4B-0975-AE31-F266-4B962CFB71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417164"/>
            <a:ext cx="1778000" cy="177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824177-461D-A50C-2927-89899B3209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811" y="7455237"/>
            <a:ext cx="1778000" cy="177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9A34F1-93B9-7F4C-5093-2F8F626AA5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7358146"/>
            <a:ext cx="1778000" cy="177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8CDD69-0A5E-6EB3-9BCD-CE2DE2D156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088" y="4302034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98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266700" y="-201706"/>
            <a:ext cx="18135600" cy="13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THƯ VIỆN SỐ TRÊN GLIDE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F0E699-3B8D-3CD7-3B0F-E34DA3526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2360"/>
            <a:ext cx="14554200" cy="69167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B40854-8D27-B09C-C1CD-492011F65B26}"/>
              </a:ext>
            </a:extLst>
          </p:cNvPr>
          <p:cNvSpPr txBox="1"/>
          <p:nvPr/>
        </p:nvSpPr>
        <p:spPr>
          <a:xfrm>
            <a:off x="1524000" y="8572500"/>
            <a:ext cx="1501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thư viện số ứng dụng trên trang wed: go.glideapps.com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876300" y="-190500"/>
            <a:ext cx="20040600" cy="13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THƯ VIỆN SỐ TRÊN GLIDE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EB888-9D87-0D76-F378-B831A4027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22360"/>
            <a:ext cx="15925800" cy="7678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D914CF-23A6-59D0-0313-6113F5856097}"/>
              </a:ext>
            </a:extLst>
          </p:cNvPr>
          <p:cNvSpPr txBox="1"/>
          <p:nvPr/>
        </p:nvSpPr>
        <p:spPr>
          <a:xfrm>
            <a:off x="2514600" y="9105900"/>
            <a:ext cx="1348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Đăng nhập Gmail cá nhân hoặc của đơn vị </a:t>
            </a:r>
          </a:p>
        </p:txBody>
      </p:sp>
    </p:spTree>
    <p:extLst>
      <p:ext uri="{BB962C8B-B14F-4D97-AF65-F5344CB8AC3E}">
        <p14:creationId xmlns:p14="http://schemas.microsoft.com/office/powerpoint/2010/main" val="4102360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609600" y="-190500"/>
            <a:ext cx="18897600" cy="13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THƯ VIỆN SỐ TRÊN GLIDE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01635-EAA0-F4D0-2E45-999DB8DAF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7"/>
          <a:stretch/>
        </p:blipFill>
        <p:spPr>
          <a:xfrm>
            <a:off x="1447799" y="1122361"/>
            <a:ext cx="15549283" cy="7678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CFAAC-B53F-0E92-8F8B-2ED181BB198B}"/>
              </a:ext>
            </a:extLst>
          </p:cNvPr>
          <p:cNvSpPr txBox="1"/>
          <p:nvPr/>
        </p:nvSpPr>
        <p:spPr>
          <a:xfrm>
            <a:off x="3581400" y="9105900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các thư mục cần thiết</a:t>
            </a:r>
          </a:p>
        </p:txBody>
      </p:sp>
    </p:spTree>
    <p:extLst>
      <p:ext uri="{BB962C8B-B14F-4D97-AF65-F5344CB8AC3E}">
        <p14:creationId xmlns:p14="http://schemas.microsoft.com/office/powerpoint/2010/main" val="15663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0" y="-190500"/>
            <a:ext cx="18288000" cy="13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THƯ VIỆN SỐ TRÊN GLIDE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55A43-DCA3-C462-DB6C-58781F932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4"/>
          <a:stretch/>
        </p:blipFill>
        <p:spPr>
          <a:xfrm>
            <a:off x="1295400" y="1122360"/>
            <a:ext cx="15697200" cy="7869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B45B02-AA5C-345E-52BA-2D804752294F}"/>
              </a:ext>
            </a:extLst>
          </p:cNvPr>
          <p:cNvSpPr txBox="1"/>
          <p:nvPr/>
        </p:nvSpPr>
        <p:spPr>
          <a:xfrm>
            <a:off x="3962400" y="9189293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Nhập dữ liệu cần lưu trữ lên hệ thống. </a:t>
            </a:r>
          </a:p>
        </p:txBody>
      </p:sp>
    </p:spTree>
    <p:extLst>
      <p:ext uri="{BB962C8B-B14F-4D97-AF65-F5344CB8AC3E}">
        <p14:creationId xmlns:p14="http://schemas.microsoft.com/office/powerpoint/2010/main" val="95530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035E0-30BB-06A7-E2C4-8A602B56CB98}"/>
              </a:ext>
            </a:extLst>
          </p:cNvPr>
          <p:cNvSpPr txBox="1"/>
          <p:nvPr/>
        </p:nvSpPr>
        <p:spPr>
          <a:xfrm>
            <a:off x="3048000" y="3810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DÙNG CHUNG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573F1-75FC-554F-CF45-F40CE074CD2F}"/>
              </a:ext>
            </a:extLst>
          </p:cNvPr>
          <p:cNvSpPr txBox="1"/>
          <p:nvPr/>
        </p:nvSpPr>
        <p:spPr>
          <a:xfrm>
            <a:off x="298076" y="1015663"/>
            <a:ext cx="17640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GLIDE 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go.glideapps.com</a:t>
            </a: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VIỆN SỐ      NT 19-24 THÁNG</a:t>
            </a:r>
            <a:r>
              <a:rPr lang="en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3-4, 4-5 TUỔI</a:t>
            </a:r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5-6 TUỔI</a:t>
            </a:r>
            <a:r>
              <a:rPr lang="en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en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BÁN TRÚ	   KHÔNG GIAN VHHCM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4CBBD7-8B30-E707-0851-B0AFC7E36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85967"/>
            <a:ext cx="1752600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17BA5-6BA6-FDEE-46DD-9BB489848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821326"/>
            <a:ext cx="1778000" cy="177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6A305D-1958-FC0C-B25E-CAFC7A87D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" y="4248434"/>
            <a:ext cx="1847850" cy="1847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7BCF4B-0975-AE31-F266-4B962CFB71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760" y="1821326"/>
            <a:ext cx="1778000" cy="177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824177-461D-A50C-2927-89899B320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52" y="1821326"/>
            <a:ext cx="1778000" cy="177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07740-C907-B433-E3CD-75ECA185D9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18284"/>
            <a:ext cx="1778000" cy="1778000"/>
          </a:xfrm>
          <a:prstGeom prst="rect">
            <a:avLst/>
          </a:prstGeom>
        </p:spPr>
      </p:pic>
      <p:pic>
        <p:nvPicPr>
          <p:cNvPr id="8" name="6358187928409715850.mp4">
            <a:hlinkClick r:id="" action="ppaction://media"/>
            <a:extLst>
              <a:ext uri="{FF2B5EF4-FFF2-40B4-BE49-F238E27FC236}">
                <a16:creationId xmlns:a16="http://schemas.microsoft.com/office/drawing/2014/main" id="{2CDB8188-C294-6CA4-9E26-36966129E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11853" b="24444"/>
          <a:stretch/>
        </p:blipFill>
        <p:spPr>
          <a:xfrm>
            <a:off x="11494185" y="1371600"/>
            <a:ext cx="5707685" cy="786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7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035E0-30BB-06A7-E2C4-8A602B56CB98}"/>
              </a:ext>
            </a:extLst>
          </p:cNvPr>
          <p:cNvSpPr txBox="1"/>
          <p:nvPr/>
        </p:nvSpPr>
        <p:spPr>
          <a:xfrm>
            <a:off x="2705100" y="266700"/>
            <a:ext cx="1287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HỌC LIỆU DÙNG CHUNG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9A3BD-7678-16F5-1F82-254CD648C0C2}"/>
              </a:ext>
            </a:extLst>
          </p:cNvPr>
          <p:cNvSpPr txBox="1"/>
          <p:nvPr/>
        </p:nvSpPr>
        <p:spPr>
          <a:xfrm>
            <a:off x="152400" y="1790700"/>
            <a:ext cx="179832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GLIDE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https://go.glideapps.com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-  ONEDRIVE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https://onedrive.live.com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US" sz="4000" i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 </a:t>
            </a:r>
            <a:r>
              <a:rPr lang="en-US" sz="4000" i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VN" sz="40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613 (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VN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PowerPoint: 126 </a:t>
            </a:r>
            <a:endParaRPr lang="en-VN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ActivInspire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18</a:t>
            </a:r>
          </a:p>
          <a:p>
            <a:pPr marL="186055" indent="-6350" algn="just">
              <a:lnSpc>
                <a:spcPct val="150000"/>
              </a:lnSpc>
              <a:spcAft>
                <a:spcPts val="560"/>
              </a:spcAft>
              <a:tabLst>
                <a:tab pos="540385" algn="l"/>
              </a:tabLs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Video: 85</a:t>
            </a:r>
            <a:endParaRPr lang="en-VN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V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STEAM: 21</a:t>
            </a: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Kho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40</a:t>
            </a:r>
            <a:endParaRPr lang="en-V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50000"/>
              </a:lnSpc>
              <a:spcAft>
                <a:spcPts val="560"/>
              </a:spcAft>
              <a:buClr>
                <a:srgbClr val="000000"/>
              </a:buClr>
              <a:buSzPts val="1400"/>
              <a:tabLst>
                <a:tab pos="540385" algn="l"/>
              </a:tabLst>
            </a:pPr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28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1184</Words>
  <Application>Microsoft Macintosh PowerPoint</Application>
  <PresentationFormat>Custom</PresentationFormat>
  <Paragraphs>98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Montserrat</vt:lpstr>
      <vt:lpstr>Symbol</vt:lpstr>
      <vt:lpstr>Arial</vt:lpstr>
      <vt:lpstr>Times New Roman</vt:lpstr>
      <vt:lpstr>Montserrat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lá và Trắng Dụng cụ Học tập Tiểu học Giới thiệu bản thân Bản thuyết trình Giáo dục Tiểu học</dc:title>
  <cp:lastModifiedBy>TO NAM</cp:lastModifiedBy>
  <cp:revision>10</cp:revision>
  <dcterms:created xsi:type="dcterms:W3CDTF">2006-08-16T00:00:00Z</dcterms:created>
  <dcterms:modified xsi:type="dcterms:W3CDTF">2023-03-01T10:35:00Z</dcterms:modified>
  <dc:identifier>DAFbp1PYQ30</dc:identifier>
</cp:coreProperties>
</file>